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9" r:id="rId10"/>
    <p:sldId id="287" r:id="rId11"/>
    <p:sldId id="286" r:id="rId12"/>
    <p:sldId id="285" r:id="rId13"/>
    <p:sldId id="288" r:id="rId14"/>
    <p:sldId id="25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29.03.2024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=""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DRAW" r:id="rId5" imgW="2857576" imgH="227171" progId="CorelDraw.Graphic.16">
                  <p:embed/>
                </p:oleObj>
              </mc:Choice>
              <mc:Fallback>
                <p:oleObj name="CorelDRAW" r:id="rId5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1117579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oparciu o złożony wniosek do Wojewody Mazowieckiego, Gmina otrzymała dofinansowanie w łącznej wysokości 29.000,00 zł z Narodowego Programu Rozwoju Czytelnictwa, na realizację programu w Szkole Podstawowej w Serocku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w Jadwisinie oraz w Samorządowym Przedszkolu w Serocku.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Rozpoczęły się zajęcia nauki pływania dla uczniów ze Szkoły Podstawowej w Serocku i Szkoły Podstawowej w Zegrzu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ramach programu „Umiem pływać w gminie Serock 2024”.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21 marca 2024r. odbyło się posiedzenie Komisji Konkursowej, która wyłoniła kandydata na dyrektora Samorządowego Przedszkola im. Wodnika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Szuwarka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Zegrzu, została nim Pani Katarzyna Zajączkowska.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umowy na dostawę kwiatów dla Miasta i Gminy Serock z następującymi Wykonawcami: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1) Gospodarstwo Ogrodnicze mgr Wojciech Krzyżanowski – 18 040,00 zł,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2) Gospodarstwo Rolno – Ogrodnicze Zygmunt Koński – 22 300,00 zł,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Boot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&amp; Kawka Sp. z o.o. – 2 797,00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mechaniczne zamiatanie ulic na terenie Miasta i Gminy Serock z firmą ROBSON Robert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Chymkowski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 kwotę 48 200,00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remont placów zabaw z firmą ERBUDOWA – wartość umowy 66 740,30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remont elementów małej architektury na ścieżkach pieszo rowerowych z firmą ERBUDOWA na kwotę 49 756,70 zł brutto.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wymianę piasku w piaskownicach z firmą BARTEK Bartłomiej Kurek na kwotę 21 421,68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Wszczęto procedurę przetargową w trybie podstawowym na </a:t>
            </a: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remont </a:t>
            </a:r>
            <a:r>
              <a:rPr lang="pl-PL" sz="1550" smtClean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lokali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mieszkalnych w budynkach wielorodzinnych będących w administracji MGZGK w Serocku. Otwarcie ofert nastąpi   28.03.2024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 bieżąco prowadzone są prace związane z równaniem dróg gruntowych oraz naprawą nawierzchni bitumicznych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 drogach gminnych.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prace pielęgnacyjne oraz wycinka drzew na terenie Miasta i Gminy Serock. Prace prowadzi pan Wiesław Jarosz.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5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06855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do organu regulacyjnego, którym jest PGW WODY POLSKIE, projekt taryfy trzyletniej za zbiorowe zaopatrzenie w wodę.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="" xmlns:a16="http://schemas.microsoft.com/office/drawing/2014/main" id="{A54645A0-4C19-D6CB-802D-129E0DDFD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660" y="1056861"/>
            <a:ext cx="9864207" cy="3047593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DA927CF4-8D66-DCC4-0B93-BE8E0E7D0D9B}"/>
              </a:ext>
            </a:extLst>
          </p:cNvPr>
          <p:cNvSpPr txBox="1"/>
          <p:nvPr/>
        </p:nvSpPr>
        <p:spPr>
          <a:xfrm>
            <a:off x="1152661" y="4219460"/>
            <a:ext cx="1021442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na budowę sieci wodociągowej we wsi Zabłocie.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Przeprowadzono badania wody w 28 pkt. kontrolnych w ramach prowadzonego monitoringu jakości wody.</a:t>
            </a:r>
          </a:p>
        </p:txBody>
      </p:sp>
    </p:spTree>
    <p:extLst>
      <p:ext uri="{BB962C8B-B14F-4D97-AF65-F5344CB8AC3E}">
        <p14:creationId xmlns:p14="http://schemas.microsoft.com/office/powerpoint/2010/main" val="17417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9648763" cy="543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Centrum Kultury i Czytelnictwa zorganizowało następujące wydarzenia: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01.03.2024 - Narodowy Dzień Pamięci Żołnierzy Wyklętych </a:t>
            </a:r>
            <a:r>
              <a:rPr lang="pl-PL" sz="1550" dirty="0" smtClean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Prelekcja: „Działalność antykomunistyczna na Mazowszu Północnym” - Bartłomiej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Błachnio</a:t>
            </a:r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01.03.2024 - "Między Nami i tekstami - wieczór piosenek </a:t>
            </a:r>
            <a:r>
              <a:rPr lang="pl-PL" sz="1550" dirty="0" smtClean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mówionych" w 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reżyserii Macieja Dmochowskiego </a:t>
            </a:r>
            <a:r>
              <a:rPr lang="pl-PL" sz="1550" dirty="0" smtClean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Teatr 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Między Nami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07.03.2024 - Eliminacje gminne 47. do Konkursu Recytatorskiego Warszawska Syrenka 2024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08.03.2024 - Tango argentyńskie - praktyka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09.03.2024 - Dzień Kobiet - "Śpiewnik Seweryna Krajewskiego" - Hotel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Narvil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Conference&amp;Spa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10.03.2024 - Muzyczny Podwieczorek – Koncert Wiosenny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15.03.2024 - Spektakl „Próba generalna” - Teatr TAJAGA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16.03.2024 - XX Przegląd Amatorskiej Twórczości Scenicznej - Estrada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17.03.2024 - XX Przegląd Amatorskiej Twórczości Scenicznej - Instrumentaliści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20.03.2024 - Warsztaty z Hokus Krokus – Wianek wielkanocny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21.03.2024 - Dzień Wagarowicza z Kulturą – Festiwal Animacji O!PLA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22.03.2024 - Tango argentyńskie - praktyka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522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0685597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 smtClean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23.03.2024 - Teatr Młodego Widza - "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Tararysiapaty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czyli jak ryś wpadł w tarapaty"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23.03.2024 -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Szyciokawiarnia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23.03.2024 -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Warsztay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bębniarskie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KLICK&amp;DRUM oraz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Drum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zespołem </a:t>
            </a:r>
            <a:r>
              <a:rPr lang="pl-PL" sz="1550" dirty="0" err="1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NaRev</a:t>
            </a:r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23.03.2024 - Rodzinne warsztaty palmowe </a:t>
            </a:r>
          </a:p>
          <a:p>
            <a:pPr marL="2159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23.03.2024 - Koncert Urodzinowy PIK – Henryk Miśkiewicz Kwartet „Ścieżkami muzyki </a:t>
            </a:r>
            <a:r>
              <a:rPr lang="pl-PL" sz="155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filmowej</a:t>
            </a:r>
            <a:r>
              <a:rPr lang="pl-PL" sz="1550" smtClean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96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(28 lutego 2024r.– 27 marca 2024r.)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603501" y="2191411"/>
            <a:ext cx="11184547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29.02.2024 r. dokonano otwarcia ofert w postępowaniu dotyczącym budowy oświetlenia w m. Bolesławowo.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wyznaczonym terminie złożono 14 ofert. Trwa weryfikacja.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29.02.2024 r. dokonano otwarcia ofert w postępowaniu dotyczącym budowy oświetlenia w ul. Żytniej w Serocku.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wyznaczonym terminie złożono 18 ofert. Trwa weryfikacja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08.03.2024 r. dokonano otwarcia ofert w postępowaniu dotyczącym budowy oświetlenia ul. Zorzy w Karolinie.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wyznaczonym terminie złożono 8 ofert. Trwa weryfikacja.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11.03.2024 r. dokonano otwarcia ofert w postępowaniu dotyczącym budowy toru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pumptrack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Skubiance.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wyznaczonym terminie wpłynęły 3 oferty. Trwa weryfikacja.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12.03.2024 r. dokonano rozstrzygnięcia postępowania dotyczącego opracowania dokumentacji projektowej remontu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ul. Kwiatowej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14.03.2024 r. wszczęto postepowanie dotyczące modernizacji placu zabaw przy ul. Nowy Świat w Serocku. Planowany termin otwarcia ofert: 29.03.2024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22.03.2024 r. dokonano otwarcia ofert w postępowaniu dotyczącym opracowania projektu przebudowy sieci elektroenergetycznych kolidujących z projektowanym placem zabaw. W wyznaczonym terminie złożono 3 oferty.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Trwa weryfikacja.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681486" y="469602"/>
            <a:ext cx="10995119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14.03.2024 r. zawarto umowę na modernizację dróg gminnych (Łacha ul. Rayskiego, Nowa Wieś ul. Popowska, Jadwisin ul. Dojazdowa i ul. Okrężna). Wykonawcą jest: INSTALNIKA Sp. z o.o., wartość zadania: 3 389 880,00 zł. Na realizację pozyskano środki zewnętrzne z Programu Inwestycji Strategicznych w kwocie: 3 601 500,00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20.03.2024 r. zawarto umowę na budowę placu zabaw w Jachrance. Wykonawcą jest: EDUCARIUM Sp. z o.o. Wartość zadania: 1 948 999,99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centrum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edukacyjno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–sportowo–rekreacyjnego Serock – Wierzbica.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w Serocku” (w rejonie tzw. „Wałów Napoleońskich”).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ze skrzyżowaniem z drogą krajową.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Jasnej w Jachrance – zakończono roboty budowlane i montażowe. Trwa procedura odbiorowa.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drogi gminnej w Wierzbicy – rozpoczęto II etap prac – budowa kanalizacji deszczowej drugiego odcinka.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stacji uzdatniania wody w miejscowości Stasi Las.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i rozbudowa budynku przedszkola w Zegrzu w formule „zaprojektuj i wybuduj” w ramach zadania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pn. „Utworzenie oddziałów żłobkowych poprzez rozbudowę budynku przedszkola” – zakończono roboty budowlane – trwa procedura odbiorowa.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96955" y="432578"/>
            <a:ext cx="1118473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Pogodna”. Zakończono proces projektowania. Trwa procedura opiniowania przez MPWiK.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w Ludwinowie Zegrzyńskim.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Remont ul Drewnowskiego w Zegrzu. Umowę zawarto 08.12.2023r. Rozpoczęcie prac budowlanych przewidziano na koniec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III kwartału bieżącego roku.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20.03.2024r. podpisano umowy na dofinansowanie z budżetu Województwa Mazowieckiego na realizacje zadań w programach: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1. „Mazowsze dla sportu 2024” środki na zadanie „Budowa toru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pumptruck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w Skubiance w ramach zadania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pn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: „Zagospodarowanie terenu boiska sportowego w Skubiance” kwota dofinansowania 226 730,00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2. „Mazowsze dla zwierząt 2024” na „Zapobieganie bezdomności zwierząt w gminie Serock” kwota 20 000,00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3. „Mazowsze dla Seniorów 2024” środki na zadanie „Aktywność siłą serockich seniorów” kwota 40 000,00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4. „Mazowsze dla klimatu 2024” środki na zadanie „Nasadzenia zieleni na terenie Miasta i Gminy Serock” kwota dofinansowania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166 005,00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5. „Mazowsze dla sołectw 2024” środki na zadania: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    1) „Zagospodarowanie terenu rekreacyjnego w Zabłociu” (15 000,00 zł).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    2) „Zagospodarowanie terenu rekreacyjnego w miejscowości Łacha” (15 000,00 zł).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6. „Mazowsze dla czystego powietrza” środki na zadanie: „Zakup zamiatarki drogowej z funkcją mycia na mokro na potrzeby Gminy Serock” kwota 200 000,00 zł.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763860"/>
            <a:ext cx="11216731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7. „Mazowsze dla straży pożarnych” środki na zadania: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  1) „MAZOWIECKIE STRAŻNICE OSP” w kwocie 40 000,00 zł z przeznaczeniem na modernizację budynku OSP w Gąsiorowie.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  2) „OSP – edycja 2024” w kwocie 150 000,00 zł na zakup średniego samochodu ratowniczo-gaśniczego dla OSP w Serocku.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Łącznie podpisano 9 umów na realizację ww. projektów z dofinansowaniem w kwocie 872 735,00 zł.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Otrzymaliśmy promesy inwestycyjne z Rządowego Funduszu Polski Ład – Program Inwestycji Strategicznych na realizację zadań: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1. „Modernizacja dróg gminnych w gminie Serock” (II etap ul. Rayskiego Łacha, ul. Dojazdowa i ul. Okrężna w Jadwisinie,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ul. Popowska w Nowej Wsi i Kani Nowej) na kwotę: 3.322.082,40 zł.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2. „Zagospodarowanie terenów rekreacyjnych w gminie Serock” („Budowa placu zabaw w Jachrance”) na kwotę: 1 000 000,00 zł.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Na budowę Gminnego Żłobka w Zegrzu pozyskaliśmy środki z programu „MALUCH+” w kwocie 1 139 614,03 zł, oczekujemy na podpisanie umowy.   Na budowę gminnego żłobka w Wierzbicy również mamy zaplanowane środki z programu „Maluch+”.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28.02.2024 r. podpisano akt notarialny dotyczący zakupu na własność Miasta i Gminy Serock działki nr 245/1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 powierzchni 0,0690 ha położonej we wsi Marynino z przeznaczeniem pod poszerzenie ul. Cynamonowej - wykonanie uchwały nr 812/LXXVI/2023 z dnia 29.11.2023 r.</a:t>
            </a: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5" y="600897"/>
            <a:ext cx="11139613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12 marca 2024 r. w Urzędzie Miasta i Gminy w Serocku odbyło się spotkanie z gminą Wieliszew oraz przedstawicielami spółki Ścieki Polskie. Celem spotkania było poszukiwanie możliwości usprawnienia procesu zrzutu nieczystości ciekłych na Punkcie Zlewnym w Jachrance oraz omówienie problemów gospodarki nieczystościami ciekłymi na terenie aglomeracji Serock.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20.03.2024 r. przeprowadzono w klasach 1-3 w Zespole Szkolno-Przedszkolnym w Woli Kiełpińskiej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eko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-warsztaty, podczas których rozmawialiśmy z dziećmi o segregacji odpadów oraz ochronie powietrza.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Zakończono nabór wniosków o uzyskanie dotacji gminnej na wymianę systemów grzewczych.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lutowym naborze wpłynęło 11 wniosków o dotację.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25 marca br. trwa wydawanie zleceń na sterylizację, kastrację oraz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chipowanie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zwierząt domowych oraz zwierząt bezdomnych.  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– przeprowadzono 32 konsultacje w punkcie.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45 zgłoszeń zamiaru usunięcia drzew, 4 wniosków o wydanie zezwolenia na usunięcie drzew,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 zawiadomienia w sprawie sporządzenia protokołu złomu drzewa oraz 1 pisma ogólnego.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Ponadto prowadzone są 3 postępowania w sprawie wymierzenia administracyjnej kary pieniężnej (2 - za usunięcie drzew bez zezwolenia i 1 - za zniszczenie drzew) w trybie art. 88 ust. 1 pkt 1, 3 i 6 ustawy z dnia 16 kwietnia 2004 roku o ochronie przyrody.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wniosków w sprawie udzielenia dofinansowania do demontażu/odbioru, transportu i unieszkodliwiania odpadów zawierających azbest z terenu Miasta i Gminy Serock w roku 2024 roku (wpływ 9 wniosków).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Wydłużony został termin na składanie ankiet kontrolnych w zakresie pozbywania się nieczystości ciekłych do 29 marca 2024 r. Po tym terminie planowane są kontrole w terenie.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zezwolenie przedsiębiorstwu PARTNER Dariusz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Apelski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Sp. z o.o. Al. Jana Pawła II 80/158, 00- 175 Warszawa, który będzie świadczył usługę opróżniania osadników przydomowych oczyszczalni ścieków. Jest to 8 firma świadcząca tego typu usługę na terenie Miasta i Gminy Serock. </a:t>
            </a: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593350" y="641248"/>
            <a:ext cx="1130020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są postępowania administracyjne w sprawie wydania decyzji o środowiskowych uwarunkowaniach dla przedsięwzięć: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„Budowa sieci kanalizacji sanitarnej w systemie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grawitacyjno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– tłocznym w Jachrance i Izbicy przy ulicy Wiejskiej, Willowej, Słonecznikowej i Portowej, na działce/działkach dz. ew. nr 338/4, 336/66, 336/65, 336/61, 336/62, 336/63, 336/64, 336/1, 336/13, 335/20, 333, 328 obręb 0010 Jachranka i dz. ew. nr 104, 283/13, 282, 281, 280, 35 obręb 0009 Izbica”.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decyzję o zmianie decyzji nr 75/2023 z dnia 14 listopada 2023 r. o środowiskowych uwarunkowaniach dla przedsięwzięcia polegającego na „Budowie instalacji fotowoltaicznej o mocy do 3 MW (z możliwością realizacji mniejszych instalacji fotowoltaicznych nie przekraczających łącznie mocy 3 MW), wraz z drogą dojazdową oraz przyłączem do krajowej sieci energetycznej i elementami infrastruktury technicznej, niezbędnymi do prawidłowego funkcjonowania przedsięwzięcia” zlokalizowanych na części działki nr 25/2, obręb 13, miasto Serock.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Dokonano rozliczenia wniosków producentów rolnych dotyczących zwrotu podatku akcyzowego zawartego w paliwie. Wydano 212 decyzji na łączną kwotę 208 178,80 zł. oraz wystąpiono do Ministerstwa Rolnictwa o przyznanie dotacji celowej.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Nastąpiły płatności pierwszej raty podatków lokalnych, rozliczono sołtysów z pobranych podatków i opłat za gospodarowanie odpadami komunalnymi.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776225"/>
            <a:ext cx="11184247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 marca, w ramach Narodowego Dnia Pamięci Żołnierzy Wyklętych odbyła się prelekcja Pana Bartłomieja Błachnio na temat działalności antykomunistycznej na Mazowszu Północnym.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17 marca w Izbie Pamięci i Tradycji Rybackich odbyła się pogadanka o tradycjach wielkanocnych i wiosennych.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 marca odbyło się uroczyste otwarcie placu zabaw w Stanisławowie.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 marca wraz z SP ZOZ rozpoczęliśmy cykl spotkań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edukacyjno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informacyjnych dla młodzieży z gminnych szkół w ramach programu z obszaru „Promocji zdrowia psychicznego”.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28 lutego 2024 roku wydano 114 dowodów osobistych.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Zameldowało się na pobyt stały i czasowy 123 osoby, a wymeldowało się 27.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Sporządzono 5 aktów zgonu, 3 akty małżeństwa.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130 aktów stanu cywilnego na wniosek.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1 decyzję o zmianie nazwiska.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Przyjęto 35 wniosków o potwierdzenie profilu zaufanego.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początku roku wydano 7 zezwoleń na sprzedaż napojów alkoholowych, z czego 2 zezwolenia dla nowo otwartych sklepów.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31 stycznia wydano 55 nowych kart Serocczanina. Ogółem wydano 5672 karty.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203424"/>
            <a:ext cx="1110656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przygotowania organizacyjne we współpracy z Krajowym Biurem Wyborczym w Warszawie do Wyborów Samorządowych zarządzonych na dzień 7 kwietnia 2024r. W dniu 26 marca odbyło się pierwsze posiedzenie oraz szkolenie Obwodowych Komisji Wyborczych z terenu Miasta i Gminy Serock. Informacje dotyczące Wyborów Samorządowych (między innymi list zarejestrowanych kandydatów oraz siedzibach Obwodowych Komisji Wyborczych) są zamieszczane na bieżąco na stronie internetowej www.serock.pl w zakładce WYBORY 2024 oraz na słupach ogłoszeniowych na terenie gminy.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Ważna informacja dla mieszkańców Zegrza: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Nastąpiła </a:t>
            </a: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zmiana siedzib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Obwodowej Komisji Wyborczej Nr 8 w Zegrzu. W wyborach samorządowych mieszkańcy Zegrza głosują w Samorządowym Przedszkolu w Zegrzu, ul. Oficerska 2, 05-131 Zegrze.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Straż Miejska w Serocku przez ostatni miesiąc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84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zgłoszenie do utylizacji padliny – 12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19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- 5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- 25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- 17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6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interwencje własne, ujawnione w wyniku patrolu – 31 interwencji, 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 * 16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 * 1 interwencja – uszkodzenie znaków drogowych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 * 4 interwencje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 * 10 interwencji – zanieczyszczenie   drogi (wiosenne roztopy),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 zastosowanie środków oddziaływania wychowawczego (art. 41 kw.) pouczenie – 47,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 ukarano MKK sprawców wykroczenia – 31 na kwotę 3900 zł.</a:t>
            </a: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1633</Words>
  <Application>Microsoft Office PowerPoint</Application>
  <PresentationFormat>Panoramiczny</PresentationFormat>
  <Paragraphs>153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Hind</vt:lpstr>
      <vt:lpstr>Montserrat ExtraBold</vt:lpstr>
      <vt:lpstr>Times New Roman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Bożena Kaczmarczyk</cp:lastModifiedBy>
  <cp:revision>176</cp:revision>
  <dcterms:created xsi:type="dcterms:W3CDTF">2021-12-02T14:37:18Z</dcterms:created>
  <dcterms:modified xsi:type="dcterms:W3CDTF">2024-03-29T10:37:54Z</dcterms:modified>
</cp:coreProperties>
</file>