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6" r:id="rId8"/>
    <p:sldId id="274" r:id="rId9"/>
    <p:sldId id="279" r:id="rId10"/>
    <p:sldId id="284" r:id="rId11"/>
    <p:sldId id="259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857576" imgH="227171" progId="CorelDraw.Graphic.16">
                  <p:embed/>
                </p:oleObj>
              </mc:Choice>
              <mc:Fallback>
                <p:oleObj name="CorelDRAW" r:id="rId4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60545"/>
            <a:ext cx="10685597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Ogłoszono postępowanie przetargowe na zadanie pod nazwą „Budowa sieci wodociągowej we wsi Zabłocie”.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Wykonano i złożono sprawozdanie z udzielonych ulg związanych z Programem „Serocka Karta Dużej Rodziny 3+”.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Wybrano firmę prowadzącą monitoring jakości wody w roku 2024 – GBA Polska z siedzibą w Warszawie.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Trwają prace nad przygotowaniem wniosku o zatwierdzenie nowej trzyletniej taryfy za wodę.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związku z trwającymi intensywnymi pracami na stacji wodociągowej w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Lesie z dniem 23 lutego stacja ta została wyłączona z produkcji wody. Ponowne włączenie nastąpi dopiero po zakończeniu prac technologicznych.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Centrum Kultury i Czytelnictwa zorganizowało następujące wydarzenia: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10.02.2024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Koncert Orkiestry Adam Sztaby „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Endless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Love”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Hotel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Narvil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współorganizacja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11.02.2024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Spotkanie autorskie „5 ran”: rozmowa Marka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Siudyma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z Mirosławem Bujko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17.02.2024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Koncert „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Tribute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to STING” w wykonaniu zespołu AMBITUS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20.02.2024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Wydarzenie edukacyjne dla młodzieży: Piotr Zych i Artur Borkowski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9 i 23.02.2024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 Argentyńskie– praktyka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tangowa</a:t>
            </a: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24.02.2024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Teatr Młodego Widza - „Podróż za horyzont”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24.02.2024</a:t>
            </a:r>
          </a:p>
          <a:p>
            <a:pPr marL="215900" algn="just"/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Szyciokawiarnia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38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(31 stycznia 2024r.– 28 lutego 2024r.)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E6D2EAEB-0715-B4AC-542E-2A398FA8805C}"/>
              </a:ext>
            </a:extLst>
          </p:cNvPr>
          <p:cNvSpPr txBox="1"/>
          <p:nvPr/>
        </p:nvSpPr>
        <p:spPr>
          <a:xfrm>
            <a:off x="570451" y="1938023"/>
            <a:ext cx="1141123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08.02.2024 r. dokonano otwarcia ofert w postępowaniu dotyczącym budowy placu zabaw w Jachrance. W wyznaczonym terminie wpłynęły 4 oferty. Trwa weryfikacja.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13.02.2024 r. wszczęto postępowanie dotyczące budowy oświetlenia ulicy Żytniej w Serocku. Termin otwarcia ofert ustalono na dzień: 29.02.2024 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14.02.2024 r. wszczęto postępowanie dotyczące budowy oświetlenia drogi gminnej w Bolesławowie.  Termin otwarcia ofert ustalono na dzień: 29.02.2024 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20.02.2024 r. wszczęto postępowanie dotyczące budowy oświetlenia ul. Zorzy w Karolinie. Termin otwarcia ofert ustalono na dzień: 08.03.2024 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23.02.2024 r. wszczęto postępowanie dotyczące budowy toru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pumptrack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Skubiance. Termin otwarcia ofert ustalono na dzień: 11.03.2024 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23.02.2024 r. dokonano otwarcia ofert w postępowaniu dotyczącym modernizacji dróg w gminie Serock (Łacha ul. Rayskiego, Nowa Wieś ul. Popowska, Jadwisin ul. Dojazdowa i ul. Okrężna). W wyznaczonym terminie wpłynęła jedna oferta. Trwa weryfikacja.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13.02.2024 r. zawarto umowę na opracowanie kompletnej dokumentacji projektowo – kosztorysowej dla zadania pn. budowa centrum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edukacyjno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–sportowo–rekreacyjnego Serock – Wierzbica. Wartość umowy: 374 264,40zł. Wykonawcą jest firma: AKINT Sp. z o.o. z Warszawy.</a:t>
            </a: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681486" y="469602"/>
            <a:ext cx="10995119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w toku: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budynku komunalnego w Borowej Górze.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„Zagospodarowanie terenu publicznego w Serocku” (w rejonie tzw. „Wałów Napoleońskich”).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fragmentu ul. Karolińskiej w Karolinie wraz ze skrzyżowaniem z drogą krajową.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sieci kanalizacji sanitarnej w ul. Jasnej w Jachrance – zakończono roboty budowlane i montażowe. Trwa procedura odbiorowa.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drogi gminnej w Wierzbicy.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stacji uzdatniania wody w miejscowości Stasi Las.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i rozbudowa budynku przedszkola w Zegrzu w formule „zaprojektuj i wybuduj” w ramach zadania pn. „Utworzenie oddziałów żłobkowych poprzez rozbudowę budynku przedszkola” – trwa II etap prac budowlanych – przebudowa istniejącego obiektu na potrzeby żłobka.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zadania: „Budowa kanalizacji sanitarnej w Serocku, rejon ulic Polna – Traugutta – Pogodna”. Zakończono proces projektowania. Trwa procedura opiniowania przez MPWiK.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kanalizacji sanitarnej w rejonie ulicy Głównej w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Lesie oraz ulicy Radziwiłłów w Ludwinowie Zegrzyńskim.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Remont ul. Drewnowskiego w Zegrzu. Umowę zawarto 08.12.2023. Rozpoczęcie prac budowlanych przewidziano na koniec III kwartału bieżącego roku.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zakończone w okresie sprawozdawczym: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dokumentacji projektowo – kosztorysowej dla remontu drogi gminnej ul. Stokrotki w Serocku.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796955" y="432578"/>
            <a:ext cx="11184734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Program „Mazowsze dla sportu 2024” środki na zadanie „Budowa toru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pumptruck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w Skubiance” w ramach zadania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pn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: „Zagospodarowanie terenu boiska sportowego w Skubiance” kwota dofinansowania 226 730,00 zł.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Program „Mazowsze dla zwierząt 2024” na „Zapobieganie bezdomności zwierząt w gminie Serock” kwota 20 000,00 zł.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Program „Mazowsze dla Seniorów 2024” środki na zadanie „Aktywność siłą serockich seniorów” kwota 40 000,00 zł.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Program „Mazowsze dla klimatu 2024” środki na zadanie „Nasadzenia zieleni na terenie Miasta i Gminy Serock” kwota dofinansowania 166 005,00 zł.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Program „Mazowsze dla sołectw 2024” środki na zadania: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1) „Zagospodarowanie terenu rekreacyjnego w Zabłociu” (15 000,00 zł).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2) „Zagospodarowanie terenu rekreacyjnego w miejscowości Łacha” (15 000,00 zł).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Program „Mazowsze dla czystego powietrza” środki na zadanie: „Zakup zamiatarki drogowej z funkcją mycia na mokro na potrzeby Gminy Serock” kwota 200 000,00 zł.</a:t>
            </a: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04.01.2024 r. Wojewódzki Sąd Administracyjny odrzucił skargę dotyczącą miejscowego planu zagospodarowania przestrzennego gminy Serock – sekcja F1 dla miejscowości Jadwisin i Zegrze.</a:t>
            </a: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i rozpatrywanie 38 zgłoszeń zamiaru usunięcia drzew, wniosku o wydanie zezwolenia na usunięcie drzew, zawiadomienia w sprawie sporządzenia protokołu złomu drzewa. 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Ponadto prowadzone są 3 postępowania w sprawie wymierzenia administracyjnej kary pieniężnej (2 - za usunięcie drzew bez zezwolenia i 1 - za zniszczenie drzew), prowadzone w trybie art. 88 ust. 1 pkt 1, 3 i 6 ustawy z dnia 16 kwietnia 2004 roku o ochronie przyrody.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Prowadzenie punktu konsultacyjnego w ramach Programu Czyste Powietrze, realizowanego przez Wojewódzki Fundusz Ochrony Środowiska i Gospodarki Wodnej w Warszawie - przeprowadzono 23 konsultacje w punkcie. </a:t>
            </a: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499456"/>
            <a:ext cx="11096657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dniach 08.02 oraz 15.02 w zerówkach oraz w klasach 1-3 Szkoły Podstawowej w Zegrzu przeprowadzono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eko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-warsztaty. Poruszono tematykę ochrony powietrza oraz gospodarki odpadami. 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wniosków w sprawie udzielenia dofinansowania do demontażu/odbioru, transportu i unieszkodliwiania odpadów zawierających azbest z terenu miasta i gminy Serock w roku 2024 roku (wpływ 7 wniosków).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Sporządzono i wysłano do Wojewody Mazowieckiego wniosek w sprawie powołania składu komisji ds. szacowania szkód spowodowanych wystąpieniem niekorzystnych zjawisk atmosferycznych w gospodarstwach rolnych i działach specjalnych produkcji rolnej.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Wspólnie ze Strażą Miejską prowadzone są kontrole nieruchomości w zakresie wyposażenia w zbiornik bezodpływowy/przydomowych oczyszczalni ścieków, posiadania umowy z przedsiębiorcą świadczącym usługi asenizacyjne oraz udokumentowania wykonania obowiązku pozbywania się nieczystości ciekłych. Aby usprawnić ten proces do mieszkańców Gminy, wraz z informacją o naliczeniu odpłatności za odpady komunalne, wysłano ankietę do uzupełnienia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i zwrotnego przekazania do Urzędu do 15 marca br. Do tego czasu kontrole będą przeprowadzane w siedzibie Urzędu. Po tym terminie wrócimy do kontroli terenowych.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14 lutego br. odbyło się spotkanie z przedstawicielami MPWiK w m st. Warszawie S.A., Spółki Ścieki Polskie oraz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 przedsiębiorcami prowadzącymi działalność w zakresie odbioru i transportu nieczystości ciekłych, dotyczące usprawnienia organizacji pracy na punkcie zlewnym w Jachrance oraz zwiększenia jej przepustowości. Po spotkaniu do MPWiK wystosowano także kolejne pismo w tej sprawie.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Prowadzone są postępowania administracyjne w sprawie wydania decyzji o środowiskowych uwarunkowaniach dla przedsięwzięć: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1) „Budowa czterech budynków mieszkalnych wielorodzinnych z garażami podziemnymi, budynku usługowego, parkingu naziemnego wraz z infrastrukturą techniczną w miejscowości Zegrze przy ul. Oficerskiej”, zlokalizowanego na działkach o nr ew. 111/311, w miejscowości Zegrze,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0011 Jadwisin, gm. Serock. 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442347"/>
            <a:ext cx="11096657" cy="462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2) „Budowa sieci kanalizacji sanitarnej w systemie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grawitacyjno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– tłocznym w Jachrance i Izbicy przy ulicy Wiejskiej, Willowej, Słonecznikowej i Portowej, na działce/działkach dz. ew. nr 338/4, 336/66, 336/65, 336/61, 336/62, 336/63, 336/64, 336/1, 336/13, 335/20, 333, 328 obręb 0010 Jachranka i dz. ew. nr 104, 283/13, 282, 281, 280, 35 obręb 0009 Izbica”.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3) w sprawie zmiany decyzji nr 75/2023 z dnia 14 listopada 2023 r. o środowiskowych uwarunkowaniach dla przedsięwzięcia polegającego na „Budowa instalacji fotowoltaicznej o mocy do 3 MW (z możliwością realizacji mniejszych instalacji fotowoltaicznych nie przekraczających łącznie mocy 3 MW), wraz z drogą dojazdową oraz przyłączem do krajowej sieci energetycznej i elementami infrastruktury technicznej, niezbędnymi do prawidłowego funkcjonowania przedsięwzięcia” zlokalizowanych na części działki nr 25/2, obręb 13, gmina M. Serock.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Wydano decyzje o środowiskowych uwarunkowaniach dla przedsięwzięć pod nazwą: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1) „Zespół zabudowy czterech budynków mieszkalnych wielorodzinnych „A, B, C, D" z lokalami usługowymi, garażami podziemnymi i elementami zagospodarowania terenu w Serocku".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2) „Budowa studni głębokości 50 m i wydajności 36 m3/h dla zaopatrzenia hotelu i do celów przeciwpożarowych. Zasięg oddziaływania ujęcia nie przekroczy 30 m, czyli nie wykroczy poza działkę”. 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3) „Rozbudowa i przebudowa drogi powiatowej nr 1802W ul. Zegrzyńskiej w gminie Serock wraz z infrastrukturą techniczną”.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Dokonano naliczenia wymiaru podatku od nieruchomości, podatku leśnego i podatku rolnego dla osób fizycznych na rok 2024 oraz wysłano do podatników decyzje ustalające wymiar podatków na 2024rok.</a:t>
            </a: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54810"/>
            <a:ext cx="1102115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Do Wojewody Mazowieckiego złożono Wniosek o dopłatę w okresie rozliczeniowym za miesiąc luty 2024 r. do realizacji zadań własnych organizatora w zakresie przewozów autobusowych o charakterze użyteczności publicznej przez dopłatę do ceny usługi, na kwotę 169 898,10 zł. Jest to dofinansowanie do Lokalnej komunikacji autobusowej funkcjonującej na terenie Gminy Serock, z funduszu rozwoju przewozów autobusowych w ramach zawartej umowy o dopłatę z Wojewodą Mazowieckim na rok 2024.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lutego 2024 r. sprzedaż biletów na komunikację autobusową wyjeżdżającą poza teren bezpłatnej strefy LKA odbywa się w innej niż dotychczas, formie. Pasażerowie zakupują bilet miesięczny w postaci EM-karty elektronicznej, którą następnie mogą doładować na kolejny miesiąc w punkcie sprzedaży w Urzędzie Miasta i Gminy w Serocku lub w autobusie, u kierowcy. Dodatkowo w punkcie sprzedaży wprowadzona została bezgotówkowa sprzedaż biletów. Operator zapewnił, że systematycznie będzie ona wprowadzana w autobusach linii wyjeżdżających poza teren bezpłatnej strefy.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Urząd Miasta i Gminy w Serocku przekazał do właściwego miejscowo Archiwum Państwowego dokumenty z wyborów do Sejmu i Senatu Rzeczypospolitej Polskiej zarządzonych na dzień 15 października 2023r.  Dokumenty w Archiwum Państwowym będą przechowywane przez kolejne 5 lat.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Wykonano przegląd w zakresie ochrony przeciwpożarowej (przegląd gaśnic i hydrantów) w budynkach będących własnością gminy Serock tj. w budynku Ratusza, w budynku administracyjnym przy ul. Kościuszki 15 oraz w budynku Izby Pamięci i Tradycji Rybackich.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31 stycznia 2024 roku wydano 112 dowodów osobistych.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Zameldowało się na pobyt stały i czasowy 118 osób, a wymeldowało się 25.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Sporządzono 10 aktów zgonu, 1 akt małżeństwa.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Wydano 147 aktów stanu cywilnego na wniosek.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31 stycznia wydano 116 nowych kart Serocczanina. Ogółem wydano 5609 kart.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1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610972"/>
            <a:ext cx="11184247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Straż Miejska w Serocku przez ostatni miesiąc realizowała zadania bieżące wynikające z art. 11 ustawy o Strażach Gminnych (oraz Ustawy o Policji)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zgłoszenia interwencji od mieszkańców – 99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zgłoszenie do utylizacji padliny – 7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zwierzęta bez opieki (błąkające się psy) – 15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odłowienia błąkających się psów - 4 interwencje,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porządkowe (połamane drzewa, zakłócenia spokoju, zaśmiecanie, nietrzeźwi itp.)  - 35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drogowe (uszkodzenie chodnika – drogi, zajęcie pasa ruchu, awarie oświetlenia, niewłaściwe parkowanie samochodu itp.)  - 34 interwencje,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zadymienie – 4 interwencje,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interwencje własne, ujawnione w wyniku patrolu – 37 interwencji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14 interwencji – niewłaściwe parkowanie pojazdu,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1 interwencja – uszkodzenie znaków drogowych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5 interwencji – awaria oświetlenia ulicznego,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17 interwencji – zanieczyszczenie   drogi (wiosenne roztopy)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zastosowanie środków oddziaływania wychowawczego (art. 41 kw.) pouczenie – 57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ukarano MKK sprawców wykroczenia – 21 na kwotę 2550 zł.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Zabezpieczenie protestów rolników – przejazdu kolumny ciągników rolniczych.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Kontrola na terenie miasta i gminy źródeł ogrzewania – palenisk domowych.</a:t>
            </a:r>
          </a:p>
        </p:txBody>
      </p:sp>
    </p:spTree>
    <p:extLst>
      <p:ext uri="{BB962C8B-B14F-4D97-AF65-F5344CB8AC3E}">
        <p14:creationId xmlns:p14="http://schemas.microsoft.com/office/powerpoint/2010/main" val="281633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60545"/>
            <a:ext cx="10685597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Ogłoszono konkurs na kandydata na stanowisko dyrektora Samorządowego Przedszkola im. Wodnika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Szuwarka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Zegrzu. Planowany termin posiedzenia Komisji Konkursowej – 21 marca 2024r.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Zostały przygotowane i złożone wnioski do Ministra Sportu i Turystyki na dofinansowanie zajęć: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- sportowych z elementami gimnastyki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korekcyjno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kompensacyjnej dla najmłodszych klas szkół podstawowych,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nauki pływania dla klas III i II.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Prowadzone są nabory na pracowników Samorządowego Żłobka w Zegrzu.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z Wojewodą Mazowieckim na realizację Programu Asystent osobisty osoby z niepełnosprawnością na kwotę dofinansowania 86 545 zł. Planowana liczba do objęcia usługami asysty to 6 osób.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z Wojewodą Mazowieckim na realizację Programu Opieka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wytchnieniowa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na kwotę dofinansowania 29 232 zł. Planowana liczba opiekunów osób niepełnosprawnych do objęcia usługami opieki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wytchnieniowej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to 7 osób.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naprawę dróg o nawierzchni bitumicznej z firmą KOBIAŁKA Kazimierz Kobiałka, Jacek Kobiałka. Wartość umowy 90 096,44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Wykonano przegląd szczelności gazowej w budynkach administrowanych przez MGZGK. Przegląd wykonała firma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Aras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Adam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Koczkodon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 Wartość usługi - 14 000,00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wykonanie izolacji ścian i podłogi w piwnicy budynku przy ul. Konwaliowej 2 A w Jadwisinie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 firmą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Arbud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Kaszuba Arkadiusz. Wartość umowy – 12 333,33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Wszczęto procedurę w celu wyłonienia dostawcy kwiatów dla Miasta i Gminy Serock.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Wszczęto procedurę na zamówienie polegające na mechanicznym zamiataniu ulic na terenie Miasta i Gminy Serock.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037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2388</Words>
  <Application>Microsoft Office PowerPoint</Application>
  <PresentationFormat>Panoramiczny</PresentationFormat>
  <Paragraphs>135</Paragraphs>
  <Slides>11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Hind</vt:lpstr>
      <vt:lpstr>Montserrat ExtraBold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Justyna Kuniewicz</cp:lastModifiedBy>
  <cp:revision>154</cp:revision>
  <dcterms:created xsi:type="dcterms:W3CDTF">2021-12-02T14:37:18Z</dcterms:created>
  <dcterms:modified xsi:type="dcterms:W3CDTF">2024-02-28T07:45:52Z</dcterms:modified>
</cp:coreProperties>
</file>