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80" r:id="rId11"/>
    <p:sldId id="25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19.12.2023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45177"/>
            <a:ext cx="11184247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wykonanie studium wykonalności inwestycji budowy sieci wodociągowych poza aglomeracją.  Dokument niezbędny do aplikowania o fundusze w programie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FEniKS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Wykonano wodociąg na granicy wsi Dębe – Stanisławowo.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Nadzorowano prace związane z budową nawierzchni w drogach gminnych w zakresie kolizji z urządzeniami wodociągowymi.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Nadzorowano prace związane z wybudowaniem instalacji fotowoltaicznej zasilającej obiekty SUW Nasielska i SUW Stanisławowo.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•29.11.2023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Warsztaty świąteczne.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Wianki bożonarodzeniowe- warsztaty artystyczne.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01.12.2023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Spektakl Teatralny ,,Podróże” - Grupa Teatralna ,,Między Nami”.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02.12.2023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Warsztaty ceramiczne.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03.12.2023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Mikołajki z rozświetleniem choinki.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08.12.2023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09.12.2023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Wielki Anielski Koncert Charytatywny.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Muzyczny Podwieczorek – Wigilijna Opowieść.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0339CA-E9E8-6F93-A0CA-9CCA4C8F9579}"/>
              </a:ext>
            </a:extLst>
          </p:cNvPr>
          <p:cNvSpPr txBox="1"/>
          <p:nvPr/>
        </p:nvSpPr>
        <p:spPr>
          <a:xfrm>
            <a:off x="7256476" y="2543523"/>
            <a:ext cx="4471331" cy="2716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14.12.2023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Spotkanie Opłatkowe dla Seniorów.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16.12.2023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NIE WIEŚ / NIE MIASTO- Spektakl muzyczny Zespołu Tańca Ludowego PROMYKI.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17.12.2023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XXVI Spotkanie Wigilijne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kiermasz świąteczny, wspólne kolędowanie, wręczenie nagród laureatom Gminnego Konkursu Plastycznego „Magia Świąt Bożego Narodzenia”.</a:t>
            </a:r>
          </a:p>
        </p:txBody>
      </p:sp>
    </p:spTree>
    <p:extLst>
      <p:ext uri="{BB962C8B-B14F-4D97-AF65-F5344CB8AC3E}">
        <p14:creationId xmlns:p14="http://schemas.microsoft.com/office/powerpoint/2010/main" val="224430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(29 listopada 2023r.– 20 grudnia 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938023"/>
            <a:ext cx="1141123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08.12.2023 r. zawarto umowę na remont drogi gminnej ulicy Drewnowskiego w Zegrzu”. Wartość umowy podstawowej: 560 788,28 zł. Wykonawcą jest firma: INFRASTRUKTURA BUD-59 Sp. z o.o. Rozpoczęcie prac budowlanych przewidziano na koniec III kwartału przyszłego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12.12.2023 r zawarto umowę na opracowanie dokumentacji projektowo – kosztorysowej dla budowy oświetlenia fragmentu terenu boiska sportowego w Skubiance. Wartość umowy: 12.300,00 zł. Wykonawcą jest firma: ELEKTRA – Projektowanie, Wykonawstwo Instalacji Elektrycznych W.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Klama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M. Wlazło.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instalacji fotowoltaicznych na obiektach gminnych. Wykonano już instalacje na obiektach MGZGK i MGZW, w trakcie realizacji instalacja na SUW Stanisławowo i oczyszczalni ścieków ZSP Wola Kiełpińska.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ul. Norwida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terenu rekreacyjnego w m. Stanisławowo.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(w rejonie tzw. „Wałów Napoleońskich”).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drogą krajową.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 – zakończono prace projektowe. Trwa procedura uzyskiwania decyzji o pozwoleniu na budowę.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81486" y="623382"/>
            <a:ext cx="10995119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 – trwa II etap prac budowlanych – przebudowa istniejącego obiektu na potrzeby żłobka.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Pogodna”. Zakończono proces projektowania. Trwa procedura opiniowania przez MPWiK.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Poprawa efektywności energetycznej na terenie Miasta i Gminy Serock (wymiana opraw oświetleniowych).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ul. Frezji w Skubiance.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„Budowa placu zabaw w Jachrance”.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projektowo-kosztorysowej modernizacji ul. Popowskiej w Nowej Wsi.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ul. Jasnej w Jachrance.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technicznej budowy kolejnego etapu ścieżki pieszo – rowerowej Jadwisin – Zegrze – zakończono I etap projektowania.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projektowej modernizacji ul. Korzennej i Baśniowej w Skubiance.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koncepcji sieci kanalizacji w rejonie ulic: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Zakroczymskiej w Serocku wraz z projektem technicznym fragmentu sieci w systemie grawitacyjno-tłocznym.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184734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07.12.2023 roku podpisana została umowa z Narodowym Funduszem Zdrowia na dofinansowanie programu pod nazwą „Program polityki zdrowotnej w zakresie rehabilitacji leczniczej mieszkańców Miasta i Gminy Serock na lata 2023-2025” w kwocie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32 000,00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programu: „Mazowsze dla równomiernego rozwoju” złożono wnioski o udzielenie finansowego wsparcia dla zadań: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1. „Budowa placu zabaw w Jachrance”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2. „Przebudowa nawierzchni drogi ul. Borówkowa w m. Dosin”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3. „Modernizacja drogi Skubianka ul. Korzenna i Baśniowa”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4. „Budowa budynku komunalnego na terenie Gminy Serock”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5. „Rozbudowa sieci kanalizacyjnej na ul. Jasnej w Jachrance”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6. „Rozbudowa kanalizacji sanitarnej Serock ul. Traugutta”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Funduszy Europejskich na Rozwój Cyfrowy złożono wniosek o dofinansowanie zadania „Gmina Serock –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Cyberbezpieczny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Samorząd”.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15.12.2023 r. podpisano akt notarialny dotyczący zakupu na własność Miasta i Gminy Serock działki nr 120/5 obr.07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Serocku o powierzchni 33 m2 z przeznaczeniem pod drogę gminną ul. Wąską - wykonanie uchwały nr 801/LXXIV/2023 z dnia 08.11.2023 r.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15.12.2023 r. podpisano akt notarialny dotyczący nieodpłatnego nabycia na własność Miasta i Gminy Serock udziału wynoszącego 2/18 części w działce nr 53/9 we wsi Stasi Las o powierzchni 2915 m2 z przeznaczeniem pod drogę publiczną ul. Jutrzenki - częściowe wykonanie uchwały nr 520/XLVI/2022 z dnia 26.01.2022 r.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Opublikowana została lista rankingowa w naborze organizowanym przez Narodowy Fundusz Ochrony Środowiska i Gospodarki Wodnej, w programie „Udostępnianie Wód Termalnych w Polsce”, zgodnie z którą gmina Serock otrzyma dotację w kwocie 14,3 mln zł na wykonanie odwiertu badawczego, który pozwoli zweryfikować obecność występowania wód termalnych pod powierzchnią Serocka. 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66568"/>
            <a:ext cx="1115234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Zawarte zostało w dniu 6 grudnia 2023 r. porozumienie ze spółką MATTHAUS Sp. z o.o. S.K.A., dot. realizacji inwestycji towarzyszącej planowanej przez spółkę inwestycji mieszkaniowej, na terenie działek nr ew. 24/24, 24/26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14 i dz. 24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15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m. Serock, a dotyczące realizacji drogi publicznej łączącej ul. Warszawską, z ul. 3-ego Maja – realizacja Uchwały Rady Miejskiej Nr 814/LXXVI/2023, z dnia 29 listopada 2023 roku.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13 grudnia 2023 r. wpłynął kompletny wniosek spółki MATTHAUS Sp. z o.o. S.K.A. o ustalenie lokalizacji inwestycji mieszkaniowej polegającej na budowie zespołu trzech budynków mieszkalnych wielorodzinnych oraz jednego budynku mieszkalno-usługowego oraz inwestycji towarzyszącej, dot. budowy drogi publicznej łączącej ul. Warszawską, z ul. 3-ego Maja.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15 zgłoszeń zamiaru usunięcia drzew, 3 wniosków o wydanie zezwolenia na usunięcie drzew oraz 1 pisma ogólnego. Ponadto obecnie prowadzonych jest 6 postępowań w sprawie wymierzenia administracyjnej kary pieniężnej (usunięcie drzew bez zezwolenia - 2), (za zniszczenie drzew - 4), prowadzonych w trybie art. 88 ust. 1 pkt 1, 3 i 6 ustawy z dnia 16 kwietnia 2004 roku o ochronie przyrody.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udzielonych 19 osobistych konsultacji w punkcie.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roku 2023 roku (wpływ 3 wniosków).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Dokonano rozliczenia końcowego dotacji pn. „Usuwanie i unieszkodliwianie wyrobów zawierających azbest z terenu miasta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gminy Serock w 2023 r.”. W ramach współpracy z Wojewódzkim Funduszem Ochrony Środowiska i Gospodarki Wodnej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Warszawie udało się unieszkodliwić 147,107 Mg azbestu pochodzącego z 38 nieruchomości.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WFOŚiGW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Warszawie udzielił dotacji w kwocie 24.897,12 zł, zaś pozostała kwota 59.870,69 zł pochodziła ze środków własnych gminy.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Całkowity koszt zadania wyniósł 84.767,81 zł brutto. 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35043"/>
            <a:ext cx="11096657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Wspólnie ze Strażą Miejską prowadzone są kontrole nieruchomości w zakresie wyposażenia w zbiornik bezodpływowy/przydomowych oczyszczalni ścieków, posiadania umowy z przedsiębiorcą świadczącym usługi asenizacyjne oraz udokumentowania wykonania obowiązku pozbywania się nieczystości ciekłych. Jednocześnie podczas kontroli nieczystości weryfikowane są umowy na odbiór odpadów komunalnych oraz posiadanie kompostownika. Kontrole miały miejsce w: Gutach, Stanisławowie, Bolesławowie, Zabłociu, Zalesiu Borowym, Woli Kiełpińskiej, Jadwisinie. Obecnie trwają kontrole w miejscowości Gąsiorowo. Przed Świętami planowane są kontrole w Ludwinowie Zegrzyńskim i Ludwinowie Dębskim.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 terenie Miasta i Gminy Serock 7 przedsiębiorców posiada zezwolenie Burmistrza na odbiór nieczystości z osadników przydomowych oczyszczalni ścieków: Przedsiębiorstwo Gospodarki Wodno-Ściekowej "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Gea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-Nova" Płochocin, M&amp;T Tomasz MAŃK Kąty Węgierskie, Dawid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Tadajewski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Przewodowo Parcele/Gzy, Łukasz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Grączewski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- Skubianka, Kamil Banaszek- Nieporęt,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Abis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Andrzej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Boukołowski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i Spółka- Kąty Węgierskie oraz MMM Marcin Przybysz Kania Nowa.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Budowa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 wraz 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0022; na działkach o nr ew.  99/1, 99/9, 99/10, 100/4, 100/8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miejscowości Karolino,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0014; na działkach o nr ew. 213/1, 214/12, 228, 229 w miejscowości Ludwinowo Zegrzyńskie,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0016, gm. Serock.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7" y="474345"/>
            <a:ext cx="11021156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sieci kanalizacji sanitarnej w systemie grawitacyjno-tłocznym w Serocku przy ul. Wyzwolenia, Radziwiłła, Nefrytowej, Rubinowej, Reymonta, Asnyka, Niemena i Norwida”.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4) „Zespół zabudowy czterech budynków mieszkalnych wielorodzinnych „A, B, C, D" z lokalami usługowymi, garażami podziemnymi i elementami zagospodarowania terenu w Serocku".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5) „Budowa studni głębokości 50 m i wydajności 36 m3/h dla zaopatrzenia hotelu i do celów przeciwpożarowych.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Zasięg oddziaływania ujęcia nie przekroczy 30 m, czyli nie wykroczy poza działkę”.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6) „Rozbudowa i przebudowa drogi powiatowej nr 1802W ul. Zegrzyńskiej w gminie Serock wraz z infrastrukturą techniczną”,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7) „Budowa sieci kanalizacji sanitarnej w systemie grawitacyjno-tłocznym w Serocku przy ul.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, Zakroczymska, Koszykowa i Warszawska”.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Rozliczono IV ratę podatków lokalnych i opłaty za gospodarowanie odpadami komunalnymi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rozliczono inkasentów z pobranych przez nich należności.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Dokonano obowiązkowej wpłaty składki do Mazowieckiej Izby Rolnej od kwoty przyjętego podatku rolnego.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29 listopada 2023 roku wydano 60 dowodów osobistych.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i czasowy 53 osoby, a wymeldowało się 15.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3 akty zgonu.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62 akty stanu cywilnego na wniosek.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8 listopada wydano 44 nowe karty Serocczanina. Ogółem wydano 5484 karty.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Mamy nowego Partnera Programu Karta Serocczanina- Audyt OZE- Odnawialne Źródła Energii (Agnieszka Siwonia). Przedsiębiorca proponuje dla posiadaczy Karty Serocczanina: audyt PV – GRATIS, 5% rabatu na fotowoltaikę i pompy ciepła, opiekę dedykowanego inżyniera PV i PC.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710082"/>
            <a:ext cx="1118424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ostatnie trzy tygodnie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64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11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12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- 17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13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4 interwencje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26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9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 interwencja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4 interwencje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3 interwencje – zaśmiecanie drogi,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9 interwencji – porządkowe (dośnieżanie).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zastosowanie środków oddziaływania wychowawczego (art. 41 kw.) pouczenie – 45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ukarano MKK sprawców wykroczenia – 6 na kwotę 600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Kontrola na terenie miasta i gminy źródeł ogrzewania – palenisk domowych.</a:t>
            </a: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Szkoły prowadzone przez Miasto i Gminę Serock zostały wybrane do projektu „Uczeń w centrum – model zintegrowanej edukacji w metropolii warszawskiej” opracowanego przez Centrum Nauki Kopernik, którego realizacja planowana jest na lata 2024 – 2028. Celem projektu jest rozwój kompetencji kluczowych wśród uczniów klas VII i rozwój kwalifikacji zawodowych nauczycieli.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Pierwszy etap to przeprowadzenie diagnozy w szkołach, podpisanie umów partnerskich i złożenie wniosku projektowego.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Drugi etap to tworzenie programu i platformy e-learningowej, natomiast trzeci - realizacja projektu w szkołach od września 2025r. 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Współorganizacja spotkania wigilijnego dla seniorów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Współorganizacja wieczoru wigilijnego na Rynku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Organizacja spotkania wigilijnego w Klubie Senior+ w Szadkach.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wnioski o dofinansowanie programów w 2024 r.: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Opieka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Asystent osobisty osoby w niepełnosprawnością.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zależności od warunków atmosferycznych prowadzone będą prace polegające na równaniu i żwirowaniu dróg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o nawierzchni gruntowej oraz naprawy dróg o nawierzchni bitumicznej – wykonawca – KOBIAŁKA S.C. Kazimierz Kobiałka, Jacek Kobiałka.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przetargową na odbiór odpadów pochodzących ze sprzątania terenów publicznych i dzikich wysypisk w 2024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przetargową na dostawę paliwa na potrzeby pojazdów </a:t>
            </a:r>
            <a:r>
              <a:rPr lang="pl-PL" sz="155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M-GZGK w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2024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Prowadzone są zabiegi pielęgnacyjne na drzewach, wycinka drzew oraz zakrzaczeń.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2496</Words>
  <Application>Microsoft Office PowerPoint</Application>
  <PresentationFormat>Panoramiczny</PresentationFormat>
  <Paragraphs>150</Paragraphs>
  <Slides>11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116</cp:revision>
  <dcterms:created xsi:type="dcterms:W3CDTF">2021-12-02T14:37:18Z</dcterms:created>
  <dcterms:modified xsi:type="dcterms:W3CDTF">2023-12-19T12:51:51Z</dcterms:modified>
</cp:coreProperties>
</file>