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4" r:id="rId9"/>
    <p:sldId id="279" r:id="rId10"/>
    <p:sldId id="277" r:id="rId11"/>
    <p:sldId id="259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28.11.2023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874433" y="230628"/>
            <a:ext cx="11184247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10.11.2023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 Argentyńskie– praktyka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11.11.2023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Narodowe Święto Niepodległości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Uroczysta sesja Rady Miejskiej w Serocku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Sala widowiskowa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CKiCz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Serocku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Msza Święta (kościół pw. ZNMP w Serocku)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Apel pamięci (rynek w Serocku)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15.11.2023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Wernisaż grafiki Karoliny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Mełgwy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Biblioteka w Serocku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18.11.2023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Rodzinne warsztaty ceramiki świątecznej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18.11.2023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STAND-UP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Comedy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- Jakub Ćwiek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24.11.2023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 Argentyńskie– praktyka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25.11.2023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Teatr Młodego Widza ,,Burza Mózgów”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25.11.2023</a:t>
            </a:r>
          </a:p>
          <a:p>
            <a:pPr marL="215900" algn="just"/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Szycio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-kawiarnia – bezpłatne warsztaty krawieckie dla mieszkańców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•26.11.2023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Mikołajkowy Turniej szachowy - SIS Sp. z o.o.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•29.11.2023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Warsztaty świąteczne - Wianki bożonarodzeniowe</a:t>
            </a:r>
          </a:p>
          <a:p>
            <a:pPr marL="215900" algn="just"/>
            <a:endParaRPr lang="pl-PL" sz="150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59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(8 listopada 2023r.– 29 listopada 2023r.)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570451" y="1938023"/>
            <a:ext cx="11411238" cy="4147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09.11.2023 r. wszczęto postępowanie o udzielenie zamówienia dotyczącego remontu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ul. Drewnowskiego w Zegrzu. W wyznaczonym terminie złożono 7 ofert. Trwa ich weryfikacja.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Zawarte umowy: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09.11.2023 r. zawarto umowę na wykonanie instalacji fotowoltaicznych na obiektach gminnych. Wartość umowy podstawowej: 244 401,00 zł.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ul. Norwida w Serocku,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poprawa efektywności energetycznej na terenie Miasta i Gminy Serock (wymiana opraw oświetleniowych),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ul. Frezji w Skubiance,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projektowo-kosztorysowej modernizacji ul. Popowskiej w Nowej Wsi,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terenu rekreacyjnego w m. Stanisławowo,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budynku komunalnego w Borowej Górze,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„Budowa placu zabaw w Jachrance”,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„Zagospodarowanie terenu publicznego w Serocku”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(w rejonie tzw. „Wałów Napoleońskich”),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technicznej budowy kolejnego etapu ścieżki pieszo – rowerowej Jadwisin – Zegrze – zakończono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etap projektowania,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699134" y="329768"/>
            <a:ext cx="1079373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projektowej modernizacji ul. Korzennej i Baśniowej w Skubiance,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Karolinie wraz ze skrzyżowaniem z drogą krajową,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projektowo – kosztorysowej dla remontu drogi gminnej ul. Stokrotki w Serocku – zakończono prace projektowe. Trwa procedura uzyskiwania decyzji o pozwoleniu na budowę,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sieci kanalizacji sanitarnej w ul. Jasnej w Jachrance,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drogi gminnej w Wierzbicy,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stacji uzdatniania wody w miejscowości Stasi Las,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i rozbudowa budynku przedszkola w Zegrzu w formule „zaprojektuj i wybuduj” w ramach zadania pn. „Utworzenie oddziałów żłobkowych poprzez rozbudowę budynku przedszkola” – trwa II etap prac budowlanych – przebudowa istniejącego obiektu na potrzeby żłobka,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zadania: „Budowa kanalizacji sanitarnej w Serocku, rejon ulic Polna – Traugutta – Pogodna”,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 oraz ulicy Radziwiłłów w Ludwinowie Zegrzyńskim,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koncepcji sieci kanalizacji w rejonie ulic: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Tchorka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– Zakroczymskiej w Serocku wraz z projektem technicznym fragmentu sieci w systemie grawitacyjno-tłocznym.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zakończone w okresie sprawozdawczym: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drogi gminnej w Borowej Górze między ul. Zegrzyńską a Lipową,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ul. Koszykowej w m. Łacha,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ul. Serockiej w Izbicy,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w m. Guty,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oświetlenia ul. Łąkowej w m.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Cupel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drogi ul. Jasnej w Jachrance – zakończono roboty budowlane, trwają procedury odbiorowe.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796955" y="432578"/>
            <a:ext cx="11268624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13 listopada 2023 roku podpisana została umowa na realizację zadania pn.: „Rozwój sieci drogowej na terenie Miasta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Gminy Serock” w kwocie 3 301 124,00 zł, które jest realizowane jest w trzech etapach: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Etap I „Budowa drogi gminnej w Borowej Górze między ul. Zegrzyńską a Lipową”.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Etap II „Przebudowa ul. Norwida w Serocku”.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Etap III „Budowa ul. Jasnej w Jachrance”.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13 listopada 2023 roku podpisana została umowa na realizację zadania pn.:” Utworzenie oddziałów żłobkowych poprzez rozbudowę budynku przedszkola” (etap I – rozbudowa budynku przedszkola) w kwocie 1 156 373,00 zł.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Złożone wnioski o dofinansowanie: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programu: „Mazowsze dla sportu 2024” złożono wniosek o udzielenie finansowego wsparcia dla zadania: „Budowa toru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pumtruck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w Skubiance w ramach zadania pn.: „Zagospodarowanie terenu boiska sportowego w Skubiance”. 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„Mazowsze dla czystego ciepła”, złożono wniosek o udzielenie finansowego wsparcie na zadanie: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„Wymiana węglowych urządzeń grzewczych na terenie Miasta i Gminy Serock w 2024 roku”.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„Mazowsze dla czystego powietrza”, złożono wniosek o udzielenie finansowego wsparcie na zadanie: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„Piknik ekologiczny na terenie Miasta i Gminy Serock 2024”.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„Mazowsze dla czystego powietrza”, złożono wniosek o udzielenie finansowego wsparcie na zadanie: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„Zakup zamiatarki drogowej z funkcją mycia na mokro na potrzeby Gminy Serock”.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„Mazowsze dla klimatu 2024”, złożono wniosek o udzielenie finansowego wsparcia dla zadania: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„Nasadzenia zieleni na terenie Miasta i Gminy Serock”.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„Mazowsze dla klimatu 2024”, złożono wniosek o udzielenie finansowego wsparcia dla zadani: „Przygotowanie dokumentu pn.: „Plan działań na rzecz zrównoważonej energii i klimatu dla Miasta i Gminy Serock.”.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„Mazowsze dla Seniorów 2024”, złożono wniosek o udzielenie finansowego wsparcie na zadanie: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„Aktywność siłą serockich seniorów”.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„Mazowsze dla zwierząt 2024”, złożono wniosek o udzielenie finansowego wsparcia dla zadania: „Zapobieganie bezdomności zwierząt w gminie Serock”.</a:t>
            </a:r>
          </a:p>
          <a:p>
            <a:endParaRPr lang="pl-PL" sz="150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474290"/>
            <a:ext cx="11152349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09.11.2023 r. podpisano akt notarialny dotyczący zakupu na własność Miasta i Gminy Serock działki nr 225/17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 powierzchni 0,0238 ha położonej we wsi Jachranka z przeznaczeniem pod poszerzenie - wykonanie uchwały nr 766/LXXII/2023 z dnia 27.09.2023 r.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16 listopada podpisano umowę grantową w ramach Europejskiego Instrumentu Miejskiego (EUCF) dzięki czemu otrzymamy wsparcie w wysokości 60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tys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EUR na opracowanie koncepcji inwestycyjnej przedsięwzięć z zakresu transformacji energetycznej i pozytywnie oddziałujących na klimat. W naborze Miasto i Gmina Serock zgłaszała opracowanie koncepcji inwestycyjnej lokalnego systemu ciepłowniczego opartego o źródło geotermalne. Koncepcja będzie dotyczyła zarówno realizacji ciepłowni geotermalnej jak i podstawowego układu sieci dystrybucji ciepła w granicach Miasta.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Ministerstwo Klimatu i Środowiska w dniu 24 listopada 2023 roku poinformowało o przekazaniu do Narodowego Funduszu Ochrony Środowiska i Gospodarki Wodnej rekomendacji w zakresie dofinansowania planowanych odwiertów badawczych geotermalnych. Wśród przedsięwzięć planowanych do objęcia wsparciem znajduje się również odwiert planowany w Serocku. Na podstawie programu „Udostępnianie Wód Termalnych w Polsce” Narodowy Fundusz Ochrony Środowiska i Gospodarki Wodnej udziela dotacji w wysokości do 100% kosztów kwalifikowanych pierwszego odwiertu badawczego, który ma za zadanie potwierdzenie parametrów złoża wód termalnych w danej lokalizacji. Miasto i Gmina Serock wniosek w ww. programie składała we wrześniu 2022 roku.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i rozpatrywanie 31 zgłoszeń zamiaru usunięcia drzew, 2 wniosków o wydanie zezwolenia na usunięcie drzew oraz 1 pisma ogólnego. Ponadto obecnie prowadzonych jest 6 postępowań w sprawie wymierzenia administracyjnej kary pieniężnej (usunięcie drzew bez zezwolenia - 2), (za zniszczenie drzew - 4), prowadzonych w trybie art. 88 ust. 1 pkt 1, 3 i 6 ustawy z dnia 16 kwietnia 2004 roku o ochronie przyrody;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535043"/>
            <a:ext cx="11184247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Prowadzenie punktu konsultacyjnego w ramach Programu Czyste Powietrze, realizowanego przez Wojewódzki Fundusz Ochrony Środowiska i Gospodarki Wodnej w Warszawie - udzielonych 10 osobistych konsultacji w punkcie.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Wspólnie ze Strażą Miejską prowadzone są kontrole nieruchomości w zakresie wyposażenia w zbiornik bezodpływowy/przydomowych oczyszczalni ścieków, posiadania umowy z przedsiębiorcą świadczącym usługi asenizacyjne oraz udokumentowania wykonania obowiązku pozbywania się nieczystości ciekłych. Jednocześnie podczas kontroli nieczystości weryfikowane są umowy na odbiór odpadów komunalnych oraz posiadanie kompostownika. Kontrole miały miejsce w: Gutach, Stanisławowie, Bolesławowie, Zabłociu, obecnie trwają kontrole w miejscowości Wola Kiełpińska i Jadwisin.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Na terenie Miasta i Gminy Serock 6 przedsiębiorców posiada zezwolenie Burmistrza na odbiór nieczystości z osadników przydomowych oczyszczalni ścieków: Przedsiębiorstwo Gospodarki Wodno-Ściekowej "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Gea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-Nova" Płochocin, M&amp;T Tomasz MAŃK Kąty Węgierskie, Dawid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Tadajewski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Przewodowo Parcele/Gzy, Łukasz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Grączewski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- Skubianka, Kamil Banaszek- Nieporęt,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Abis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Andrzej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Boukołowski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i Spółka- Kąty Węgierskie.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Prowadzone postępowania administracyjne w sprawie wydania decyzji o środowiskowych uwarunkowaniach dla przedsięwzięć: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„Budowa czterech budynków mieszkalnych wielorodzinnych z garażami podziemnymi, budynku usługowego, parkingu naziemnego wraz z infrastrukturą techniczną w miejscowości Zegrze przy ul. Oficerskiej”, zlokalizowanego na działkach o nr ew. 111/311, w miejscowości Zegrze,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0011 Jadwisin, gm. Serock.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Budowa kanalizacji sanitarnej w rejonie ulicy Głównej w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Lesie oraz ulicy Radziwiłłów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Ludwinowie Zegrzyńskim wraz z przepompownią ścieków w ramach zadania rozbudowa kanalizacji sanitarnej na terenie Gminy Serock: Stasi Las, Borowa Góra na działkach o nr ew. 80/3, 12/14, 12/15, 53/9, 38/9, 38/19, 19/6, 15/1, 10/9, 10/14, 10/19, 35/7, 35/8, 8/2, 8/5, 7/1, 7/2, 6/3, 6/4,3/4, 3/5, 3/7, 3/8, 2/5, 2/6, 1/4, 26/2 w miejscowości Stasi Las,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0022; na działkach o nr ew.  99/1, 99/9, 99/10, 100/4, 100/8 w miejscowości Karolino,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0014; na działkach o nr ew. 213/1, 214/12, 228, 229 w miejscowości Ludwinowo Zegrzyńskie,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0016, gm. Serock.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591354"/>
            <a:ext cx="11184247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3) „Budowa sieci kanalizacji sanitarnej w systemie grawitacyjno-tłocznym w Serocku przy ul. Wyzwolenia, Radziwiłła, Nefrytowej, Rubinowej, Reymonta, Asnyka, Niemena i Norwida”.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4) „Zespół zabudowy czterech budynków mieszkalnych wielorodzinnych „A, B, C, D" z lokalami usługowymi, garażami podziemnymi i elementami zagospodarowania terenu w Serocku".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5) „Budowa studni głębokości 50 m i wydajności 36 m3/h dla zaopatrzenia hotelu i do celów przeciwpożarowych. Zasięg oddziaływania ujęcia nie przekroczy 30 m, czyli nie wykroczy poza działkę”. 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6) „Rozbudowa i przebudowa drogi powiatowej nr 1802W ul. Zegrzyńskiej w gminie Serock wraz z infrastrukturą techniczną”,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7) „Budowa sieci kanalizacji sanitarnej w systemie grawitacyjno-tłocznym w Serocku przy ul.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Tchorka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, Zakroczymska, Koszykowa i Warszawska”.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decyzję o środowiskowych uwarunkowaniach na przedsięwzięcie „Budowa instalacji fotowoltaicznej o mocy do 3 MW (z możliwością realizacji mniejszych instalacji fotowoltaicznych nie przekraczających łącznie mocy 3 MW), wraz z drogą dojazdową oraz przyłączem do krajowej sieci energetycznej i elementami infrastruktury technicznej, niezbędnymi do prawidłowego funkcjonowania przedsięwzięcia”.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8 listopada 2023 roku wydano 45 dowodów osobistych.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Zameldowało się na pobyt stały i czasowy 46 osób, a wymeldowało się 12.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Sporządzono 3 akty zgonu.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77 aktów stanu cywilnego na wniosek.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8 listopada wydano 34 nowe karty Serocczanina. Ogółem wydano 5463 karty.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230628"/>
            <a:ext cx="11184247" cy="6532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Straż Miejska w Serocku przez ostatnie trzy tygodnie realizowała zadania bieżące wynikające z art. 11 ustawy o Strażach Gminnych (oraz Ustawy o Policji)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zgłoszenia interwencji od mieszkańców – 62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zgłoszenie do utylizacji padliny – 6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16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- 3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- 27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- 12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1 interwencja,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interwencje własne, ujawnione w wyniku patrolu – 34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15 interwencji – niewłaściwe parkowanie pojazdu,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2 interwencje – uszkodzenie znaków drogowych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8 interwencji – awaria oświetlenia ulicznego,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5 interwencji – zaśmiecanie drogi,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9 interwencji – porządkowe (połamane drzewa).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 zastosowanie środków oddziaływania wychowawczego (art. 41 kw.) pouczenie – 47.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 ukarano MKK sprawców wykroczenia – 12 na kwotę 1350zł.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Zakończono realizacje montażu monitoringu wizyjnego w miejscowości Jadwisin w ramach funduszu sołeckiego.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wniosek o przyznanie pomocy finansowej z budżetu Województwa Mazowieckiego w ramach zadania OSP-2024 na dofinansowanie zakupu nowego średniego pojazdu ratowniczo-gaśniczego dla jednostki OSP Serock.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wniosek o przyznanie pomocy finansowej z budżetu Województwa Mazowieckiego w ramach zadania MAZOWIECKIE STRAŻNICE OSP-2024 na dofinansowanie prac związanych z modernizacją posadzki garażowej w strażnicy jednostki OSP Gąsiorowo.</a:t>
            </a:r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587789"/>
            <a:ext cx="1118424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wnioski o przyznanie bonu dla nauczycieli ze szkół podstawowych na zakup laptopa w ramach Rządowego programu Laptop dla Nauczyciela.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 inicjatywy dyrektorów szkół podstawowych w Jadwisinie i w Serocku oraz dyrektora Przedszkola w Serocku, złożono wniosek do Wojewody Mazowieckiego na dofinansowanie zakupu książek i wyposażenia do bibliotek szkolnych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przedszkolnych w ramach „Narodowego Programu Rozwoju Czytelnictwa 2.0. na lata 2021-2025”.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Prowadzone są prace polegające na równaniu i żwirowaniu dróg o nawierzchni gruntowej oraz naprawy ulic o nawierzchni bitumicznej – wykonawca – KOBIAŁKA S.C. Kazimierz Kobiałka, Jacek Kobiałka.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Złożony został wniosek o dotację na zakup zamiatarki z funkcją mycia ulic na mokro do programu MAZOWSZE DLA CZYSTEGO POWIETRZA. Wysokość dotacji – do 200 000,00 zł.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Prowadzone są zabiegi pielęgnacyjne na drzewach, wycinka drzew oraz zakrzaczeń.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Przygotowujemy wniosek o dofinansowanie remontu lokali mieszkalnych z BGK w ramach rządowego programu budownictwa komunalnego – Fundusz Dopłat. Przybliżony koszt remontu lokali wynosi 229778,70 zł brutto. Wysokość dofinansowania – 80 % kosztów kwalifikowanych.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Trwają prace na budowie sieci wodociągowej Dębe – Stanisławowo.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Dokonano średniodobowego poboru ścieków do analizy na obiekcie oczyszczalni ścieków w Woli Kiełpińskiej.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Ustalono z SANEPID punkty kontrolne w terenie w ramach monitoringu jakości wody w roku 2024.</a:t>
            </a:r>
          </a:p>
        </p:txBody>
      </p:sp>
    </p:spTree>
    <p:extLst>
      <p:ext uri="{BB962C8B-B14F-4D97-AF65-F5344CB8AC3E}">
        <p14:creationId xmlns:p14="http://schemas.microsoft.com/office/powerpoint/2010/main" val="4196603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2451</Words>
  <Application>Microsoft Office PowerPoint</Application>
  <PresentationFormat>Panoramiczny</PresentationFormat>
  <Paragraphs>144</Paragraphs>
  <Slides>11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94</cp:revision>
  <dcterms:created xsi:type="dcterms:W3CDTF">2021-12-02T14:37:18Z</dcterms:created>
  <dcterms:modified xsi:type="dcterms:W3CDTF">2023-11-28T14:35:48Z</dcterms:modified>
</cp:coreProperties>
</file>